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59" r:id="rId5"/>
    <p:sldId id="256" r:id="rId6"/>
    <p:sldId id="261" r:id="rId7"/>
    <p:sldId id="262" r:id="rId8"/>
    <p:sldId id="263" r:id="rId9"/>
    <p:sldId id="264" r:id="rId10"/>
    <p:sldId id="265" r:id="rId11"/>
    <p:sldId id="266" r:id="rId12"/>
    <p:sldId id="269" r:id="rId13"/>
    <p:sldId id="279" r:id="rId14"/>
    <p:sldId id="270" r:id="rId15"/>
    <p:sldId id="271" r:id="rId16"/>
    <p:sldId id="27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480E"/>
    <a:srgbClr val="10C6A8"/>
    <a:srgbClr val="FF33CC"/>
    <a:srgbClr val="B9D9A3"/>
    <a:srgbClr val="97C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6/8/2016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58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6/8/2016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917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6/8/2016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566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6/8/2016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959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6/8/2016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558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6/8/2016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134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6/8/2016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234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6/8/2016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04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6/8/2016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74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6/8/2016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774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6/8/2016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181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9FFC9-A81C-4F63-BECA-0D46A8AE07A8}" type="datetimeFigureOut">
              <a:rPr lang="en-US" smtClean="0"/>
              <a:t>6/8/2016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235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4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3.wdp"/><Relationship Id="rId4" Type="http://schemas.openxmlformats.org/officeDocument/2006/relationships/image" Target="../media/image3.png"/><Relationship Id="rId9" Type="http://schemas.microsoft.com/office/2007/relationships/hdphoto" Target="../media/hdphoto5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microsoft.com/office/2007/relationships/hdphoto" Target="../media/hdphoto3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4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3.wdp"/><Relationship Id="rId10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24613" y="2908604"/>
            <a:ext cx="1408097" cy="14080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550501"/>
            <a:ext cx="12191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atin typeface="Brady Bunch Remastered" panose="020B0600020202020204" pitchFamily="34" charset="0"/>
              </a:rPr>
              <a:t>La bombe !</a:t>
            </a:r>
            <a:endParaRPr lang="fr-FR" sz="8000" dirty="0">
              <a:latin typeface="Brady Bunch Remastered" panose="020B0600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37269" y="2908604"/>
            <a:ext cx="1408097" cy="140809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49925" y="2908604"/>
            <a:ext cx="1408097" cy="140809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62581" y="2908604"/>
            <a:ext cx="1408097" cy="140809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5237" y="2908604"/>
            <a:ext cx="1408097" cy="140809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87893" y="2908604"/>
            <a:ext cx="1408097" cy="140809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1957" y="2908604"/>
            <a:ext cx="1408097" cy="140809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00551" y="2908604"/>
            <a:ext cx="1408097" cy="1408097"/>
          </a:xfrm>
          <a:prstGeom prst="rect">
            <a:avLst/>
          </a:prstGeom>
        </p:spPr>
      </p:pic>
      <p:pic>
        <p:nvPicPr>
          <p:cNvPr id="1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28" y="3327155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585" y="3327154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2239" y="3327153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893" y="3327152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547" y="3327151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0201" y="3327150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2855" y="3327149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028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17279" y="2347414"/>
            <a:ext cx="1179755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Dimbo" panose="020B0603010101010101" pitchFamily="34" charset="0"/>
              </a:rPr>
              <a:t>Rewrite </a:t>
            </a:r>
            <a:r>
              <a:rPr lang="fr-FR" sz="4400" dirty="0" err="1">
                <a:latin typeface="Dimbo" panose="020B0603010101010101" pitchFamily="34" charset="0"/>
              </a:rPr>
              <a:t>from</a:t>
            </a:r>
            <a:r>
              <a:rPr lang="fr-FR" sz="4400" dirty="0">
                <a:latin typeface="Dimbo" panose="020B0603010101010101" pitchFamily="34" charset="0"/>
              </a:rPr>
              <a:t> the « </a:t>
            </a:r>
            <a:r>
              <a:rPr lang="fr-FR" sz="4400" dirty="0" err="1">
                <a:latin typeface="Dimbo" panose="020B0603010101010101" pitchFamily="34" charset="0"/>
              </a:rPr>
              <a:t>we</a:t>
            </a:r>
            <a:r>
              <a:rPr lang="fr-FR" sz="4400" dirty="0">
                <a:latin typeface="Dimbo" panose="020B0603010101010101" pitchFamily="34" charset="0"/>
              </a:rPr>
              <a:t> » perspective</a:t>
            </a:r>
            <a:r>
              <a:rPr lang="fr-FR" sz="4400" dirty="0" smtClean="0">
                <a:latin typeface="Dimbo" panose="020B0603010101010101" pitchFamily="34" charset="0"/>
              </a:rPr>
              <a:t>:</a:t>
            </a:r>
          </a:p>
          <a:p>
            <a:endParaRPr lang="fr-FR" sz="4400" dirty="0">
              <a:latin typeface="Dimbo" panose="020B0603010101010101" pitchFamily="34" charset="0"/>
            </a:endParaRPr>
          </a:p>
          <a:p>
            <a:r>
              <a:rPr lang="fr-FR" sz="4400" dirty="0" smtClean="0">
                <a:latin typeface="Dimbo" panose="020B0603010101010101" pitchFamily="34" charset="0"/>
              </a:rPr>
              <a:t>Je suis arrivé à l’école en retard aujourd’hui</a:t>
            </a:r>
            <a:r>
              <a:rPr lang="fr-FR" sz="4400" dirty="0" smtClean="0">
                <a:latin typeface="Dimbo" panose="020B0603010101010101" pitchFamily="34" charset="0"/>
              </a:rPr>
              <a:t>.</a:t>
            </a:r>
            <a:endParaRPr lang="fr-FR" sz="44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10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2442950"/>
            <a:ext cx="1179755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Dimbo" panose="020B0603010101010101" pitchFamily="34" charset="0"/>
              </a:rPr>
              <a:t>Rewrite </a:t>
            </a:r>
            <a:r>
              <a:rPr lang="fr-FR" sz="4400" dirty="0" err="1">
                <a:latin typeface="Dimbo" panose="020B0603010101010101" pitchFamily="34" charset="0"/>
              </a:rPr>
              <a:t>from</a:t>
            </a:r>
            <a:r>
              <a:rPr lang="fr-FR" sz="4400" dirty="0">
                <a:latin typeface="Dimbo" panose="020B0603010101010101" pitchFamily="34" charset="0"/>
              </a:rPr>
              <a:t> the « </a:t>
            </a:r>
            <a:r>
              <a:rPr lang="fr-FR" sz="4400" dirty="0" err="1">
                <a:latin typeface="Dimbo" panose="020B0603010101010101" pitchFamily="34" charset="0"/>
              </a:rPr>
              <a:t>we</a:t>
            </a:r>
            <a:r>
              <a:rPr lang="fr-FR" sz="4400" dirty="0">
                <a:latin typeface="Dimbo" panose="020B0603010101010101" pitchFamily="34" charset="0"/>
              </a:rPr>
              <a:t> » perspective</a:t>
            </a:r>
            <a:r>
              <a:rPr lang="fr-FR" sz="4400" dirty="0" smtClean="0">
                <a:latin typeface="Dimbo" panose="020B0603010101010101" pitchFamily="34" charset="0"/>
              </a:rPr>
              <a:t>:</a:t>
            </a:r>
          </a:p>
          <a:p>
            <a:endParaRPr lang="fr-FR" sz="4400" dirty="0">
              <a:latin typeface="Dimbo" panose="020B0603010101010101" pitchFamily="34" charset="0"/>
            </a:endParaRPr>
          </a:p>
          <a:p>
            <a:r>
              <a:rPr lang="fr-FR" sz="4400" dirty="0" smtClean="0">
                <a:latin typeface="Dimbo" panose="020B0603010101010101" pitchFamily="34" charset="0"/>
              </a:rPr>
              <a:t>Je n’ai pas fini.</a:t>
            </a:r>
            <a:endParaRPr lang="fr-FR" sz="44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37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2661313"/>
            <a:ext cx="1179755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latin typeface="Dimbo" panose="020B0603010101010101" pitchFamily="34" charset="0"/>
              </a:rPr>
              <a:t>Rewrite </a:t>
            </a:r>
            <a:r>
              <a:rPr lang="fr-FR" sz="4800" dirty="0" err="1">
                <a:latin typeface="Dimbo" panose="020B0603010101010101" pitchFamily="34" charset="0"/>
              </a:rPr>
              <a:t>from</a:t>
            </a:r>
            <a:r>
              <a:rPr lang="fr-FR" sz="4800" dirty="0">
                <a:latin typeface="Dimbo" panose="020B0603010101010101" pitchFamily="34" charset="0"/>
              </a:rPr>
              <a:t> the « </a:t>
            </a:r>
            <a:r>
              <a:rPr lang="fr-FR" sz="4800" dirty="0" err="1">
                <a:latin typeface="Dimbo" panose="020B0603010101010101" pitchFamily="34" charset="0"/>
              </a:rPr>
              <a:t>we</a:t>
            </a:r>
            <a:r>
              <a:rPr lang="fr-FR" sz="4800" dirty="0">
                <a:latin typeface="Dimbo" panose="020B0603010101010101" pitchFamily="34" charset="0"/>
              </a:rPr>
              <a:t> » perspective</a:t>
            </a:r>
            <a:r>
              <a:rPr lang="fr-FR" sz="4800" dirty="0" smtClean="0">
                <a:latin typeface="Dimbo" panose="020B0603010101010101" pitchFamily="34" charset="0"/>
              </a:rPr>
              <a:t>:</a:t>
            </a:r>
          </a:p>
          <a:p>
            <a:endParaRPr lang="fr-FR" sz="4800" dirty="0">
              <a:latin typeface="Dimbo" panose="020B0603010101010101" pitchFamily="34" charset="0"/>
            </a:endParaRPr>
          </a:p>
          <a:p>
            <a:r>
              <a:rPr lang="fr-FR" sz="4800" dirty="0" smtClean="0">
                <a:latin typeface="Dimbo" panose="020B0603010101010101" pitchFamily="34" charset="0"/>
              </a:rPr>
              <a:t>Si j’avais un million de dollars, j’achèterais un cheval.</a:t>
            </a:r>
            <a:endParaRPr lang="fr-FR" sz="48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917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2661313"/>
            <a:ext cx="11797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latin typeface="Dimbo" panose="020B0603010101010101" pitchFamily="34" charset="0"/>
              </a:rPr>
              <a:t>Rewrite </a:t>
            </a:r>
            <a:r>
              <a:rPr lang="fr-FR" sz="4000" dirty="0" err="1">
                <a:latin typeface="Dimbo" panose="020B0603010101010101" pitchFamily="34" charset="0"/>
              </a:rPr>
              <a:t>from</a:t>
            </a:r>
            <a:r>
              <a:rPr lang="fr-FR" sz="4000" dirty="0">
                <a:latin typeface="Dimbo" panose="020B0603010101010101" pitchFamily="34" charset="0"/>
              </a:rPr>
              <a:t> the « </a:t>
            </a:r>
            <a:r>
              <a:rPr lang="fr-FR" sz="4000" dirty="0" err="1">
                <a:latin typeface="Dimbo" panose="020B0603010101010101" pitchFamily="34" charset="0"/>
              </a:rPr>
              <a:t>we</a:t>
            </a:r>
            <a:r>
              <a:rPr lang="fr-FR" sz="4000" dirty="0">
                <a:latin typeface="Dimbo" panose="020B0603010101010101" pitchFamily="34" charset="0"/>
              </a:rPr>
              <a:t> » perspective</a:t>
            </a:r>
            <a:r>
              <a:rPr lang="fr-FR" sz="4000" dirty="0" smtClean="0">
                <a:latin typeface="Dimbo" panose="020B0603010101010101" pitchFamily="34" charset="0"/>
              </a:rPr>
              <a:t>: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Si j’étais un animal, je serais un panda rouge</a:t>
            </a:r>
            <a:r>
              <a:rPr lang="fr-FR" sz="4000" dirty="0" smtClean="0">
                <a:latin typeface="Dimbo" panose="020B0603010101010101" pitchFamily="34" charset="0"/>
              </a:rPr>
              <a:t>.</a:t>
            </a:r>
            <a:endParaRPr lang="fr-FR" sz="40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719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81303" y="1869743"/>
            <a:ext cx="117975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latin typeface="Dimbo" panose="020B0603010101010101" pitchFamily="34" charset="0"/>
              </a:rPr>
              <a:t>Rewrite </a:t>
            </a:r>
            <a:r>
              <a:rPr lang="fr-FR" sz="4800" dirty="0" err="1">
                <a:latin typeface="Dimbo" panose="020B0603010101010101" pitchFamily="34" charset="0"/>
              </a:rPr>
              <a:t>from</a:t>
            </a:r>
            <a:r>
              <a:rPr lang="fr-FR" sz="4800" dirty="0">
                <a:latin typeface="Dimbo" panose="020B0603010101010101" pitchFamily="34" charset="0"/>
              </a:rPr>
              <a:t> the « </a:t>
            </a:r>
            <a:r>
              <a:rPr lang="fr-FR" sz="4800" dirty="0" err="1">
                <a:latin typeface="Dimbo" panose="020B0603010101010101" pitchFamily="34" charset="0"/>
              </a:rPr>
              <a:t>we</a:t>
            </a:r>
            <a:r>
              <a:rPr lang="fr-FR" sz="4800" dirty="0">
                <a:latin typeface="Dimbo" panose="020B0603010101010101" pitchFamily="34" charset="0"/>
              </a:rPr>
              <a:t> » perspective</a:t>
            </a:r>
            <a:r>
              <a:rPr lang="fr-FR" sz="4800" dirty="0" smtClean="0">
                <a:latin typeface="Dimbo" panose="020B0603010101010101" pitchFamily="34" charset="0"/>
              </a:rPr>
              <a:t>:</a:t>
            </a:r>
          </a:p>
          <a:p>
            <a:endParaRPr lang="fr-FR" sz="4800" dirty="0">
              <a:latin typeface="Dimbo" panose="020B0603010101010101" pitchFamily="34" charset="0"/>
            </a:endParaRPr>
          </a:p>
          <a:p>
            <a:r>
              <a:rPr lang="fr-FR" sz="4800" dirty="0" smtClean="0">
                <a:latin typeface="Dimbo" panose="020B0603010101010101" pitchFamily="34" charset="0"/>
              </a:rPr>
              <a:t>Mon frère est </a:t>
            </a:r>
            <a:r>
              <a:rPr lang="fr-FR" sz="4800" dirty="0" smtClean="0">
                <a:latin typeface="Dimbo" panose="020B0603010101010101" pitchFamily="34" charset="0"/>
              </a:rPr>
              <a:t>allé au centre </a:t>
            </a:r>
            <a:r>
              <a:rPr lang="fr-FR" sz="4800" dirty="0" err="1" smtClean="0">
                <a:latin typeface="Dimbo" panose="020B0603010101010101" pitchFamily="34" charset="0"/>
              </a:rPr>
              <a:t>commerical</a:t>
            </a:r>
            <a:r>
              <a:rPr lang="fr-FR" sz="4800" dirty="0" smtClean="0">
                <a:latin typeface="Dimbo" panose="020B0603010101010101" pitchFamily="34" charset="0"/>
              </a:rPr>
              <a:t>.</a:t>
            </a:r>
            <a:endParaRPr lang="fr-FR" sz="48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81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90234" y="1992571"/>
            <a:ext cx="1179755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latin typeface="Dimbo" panose="020B0603010101010101" pitchFamily="34" charset="0"/>
              </a:rPr>
              <a:t>Rewrite </a:t>
            </a:r>
            <a:r>
              <a:rPr lang="fr-FR" sz="4800" dirty="0" err="1">
                <a:latin typeface="Dimbo" panose="020B0603010101010101" pitchFamily="34" charset="0"/>
              </a:rPr>
              <a:t>from</a:t>
            </a:r>
            <a:r>
              <a:rPr lang="fr-FR" sz="4800" dirty="0">
                <a:latin typeface="Dimbo" panose="020B0603010101010101" pitchFamily="34" charset="0"/>
              </a:rPr>
              <a:t> the « </a:t>
            </a:r>
            <a:r>
              <a:rPr lang="fr-FR" sz="4800" dirty="0" err="1">
                <a:latin typeface="Dimbo" panose="020B0603010101010101" pitchFamily="34" charset="0"/>
              </a:rPr>
              <a:t>we</a:t>
            </a:r>
            <a:r>
              <a:rPr lang="fr-FR" sz="4800" dirty="0">
                <a:latin typeface="Dimbo" panose="020B0603010101010101" pitchFamily="34" charset="0"/>
              </a:rPr>
              <a:t> » perspective</a:t>
            </a:r>
            <a:r>
              <a:rPr lang="fr-FR" sz="4800" dirty="0" smtClean="0">
                <a:latin typeface="Dimbo" panose="020B0603010101010101" pitchFamily="34" charset="0"/>
              </a:rPr>
              <a:t>:</a:t>
            </a:r>
          </a:p>
          <a:p>
            <a:endParaRPr lang="fr-FR" sz="4800" dirty="0">
              <a:latin typeface="Dimbo" panose="020B0603010101010101" pitchFamily="34" charset="0"/>
            </a:endParaRPr>
          </a:p>
          <a:p>
            <a:r>
              <a:rPr lang="fr-FR" sz="4800" dirty="0" smtClean="0">
                <a:latin typeface="Dimbo" panose="020B0603010101010101" pitchFamily="34" charset="0"/>
              </a:rPr>
              <a:t>Mes amis </a:t>
            </a:r>
            <a:r>
              <a:rPr lang="fr-FR" sz="4800" dirty="0" smtClean="0">
                <a:latin typeface="Dimbo" panose="020B0603010101010101" pitchFamily="34" charset="0"/>
              </a:rPr>
              <a:t>ont voyagé en France l’été dernier.</a:t>
            </a:r>
            <a:endParaRPr lang="fr-FR" sz="48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95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2251881"/>
            <a:ext cx="1179755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latin typeface="Dimbo" panose="020B0603010101010101" pitchFamily="34" charset="0"/>
              </a:rPr>
              <a:t>Rewrite </a:t>
            </a:r>
            <a:r>
              <a:rPr lang="fr-FR" sz="4000" dirty="0" err="1">
                <a:latin typeface="Dimbo" panose="020B0603010101010101" pitchFamily="34" charset="0"/>
              </a:rPr>
              <a:t>from</a:t>
            </a:r>
            <a:r>
              <a:rPr lang="fr-FR" sz="4000" dirty="0">
                <a:latin typeface="Dimbo" panose="020B0603010101010101" pitchFamily="34" charset="0"/>
              </a:rPr>
              <a:t> the « </a:t>
            </a:r>
            <a:r>
              <a:rPr lang="fr-FR" sz="4000" dirty="0" err="1">
                <a:latin typeface="Dimbo" panose="020B0603010101010101" pitchFamily="34" charset="0"/>
              </a:rPr>
              <a:t>we</a:t>
            </a:r>
            <a:r>
              <a:rPr lang="fr-FR" sz="4000" dirty="0">
                <a:latin typeface="Dimbo" panose="020B0603010101010101" pitchFamily="34" charset="0"/>
              </a:rPr>
              <a:t> » perspective</a:t>
            </a:r>
            <a:r>
              <a:rPr lang="fr-FR" sz="4000" dirty="0" smtClean="0">
                <a:latin typeface="Dimbo" panose="020B0603010101010101" pitchFamily="34" charset="0"/>
              </a:rPr>
              <a:t>: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Madame Berndt </a:t>
            </a:r>
            <a:r>
              <a:rPr lang="fr-FR" sz="4000" dirty="0" smtClean="0">
                <a:latin typeface="Dimbo" panose="020B0603010101010101" pitchFamily="34" charset="0"/>
              </a:rPr>
              <a:t>mangeait une baguette </a:t>
            </a:r>
            <a:r>
              <a:rPr lang="fr-FR" sz="4000" dirty="0" smtClean="0">
                <a:latin typeface="Dimbo" panose="020B0603010101010101" pitchFamily="34" charset="0"/>
              </a:rPr>
              <a:t>chaque jour quand elle était en France.</a:t>
            </a:r>
            <a:endParaRPr lang="fr-FR" sz="4000" dirty="0" smtClean="0">
              <a:latin typeface="Dimbo" panose="020B0603010101010101" pitchFamily="34" charset="0"/>
            </a:endParaRP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58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0"/>
            <a:ext cx="121919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Choisissez le nom de votre équipe </a:t>
            </a:r>
            <a:br>
              <a:rPr lang="fr-FR" sz="4800" dirty="0" smtClean="0">
                <a:latin typeface="Brady Bunch Remastered" panose="020B0600020202020204" pitchFamily="34" charset="0"/>
              </a:rPr>
            </a:br>
            <a:r>
              <a:rPr lang="fr-FR" sz="4800" dirty="0" smtClean="0">
                <a:latin typeface="Brady Bunch Remastered" panose="020B0600020202020204" pitchFamily="34" charset="0"/>
              </a:rPr>
              <a:t>(Un animal + une couleur)</a:t>
            </a:r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2354490"/>
            <a:ext cx="7448549" cy="5471517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crocodiles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girafes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chats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chiens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dauphins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oiseaux</a:t>
            </a: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requins</a:t>
            </a:r>
            <a:br>
              <a:rPr lang="fr-FR" sz="4800" dirty="0" smtClean="0">
                <a:latin typeface="Brady Bunch Remastered" panose="020B0600020202020204" pitchFamily="34" charset="0"/>
              </a:rPr>
            </a:br>
            <a:r>
              <a:rPr lang="fr-FR" sz="4800" dirty="0" smtClean="0">
                <a:latin typeface="Brady Bunch Remastered" panose="020B0600020202020204" pitchFamily="34" charset="0"/>
              </a:rPr>
              <a:t>Les tortues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ours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poissons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Lions</a:t>
            </a:r>
          </a:p>
          <a:p>
            <a:pPr algn="ctr"/>
            <a:endParaRPr lang="fr-FR" sz="4800" dirty="0" smtClean="0">
              <a:latin typeface="Brady Bunch Remastered" panose="020B0600020202020204" pitchFamily="34" charset="0"/>
            </a:endParaRP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85704" y="2333685"/>
            <a:ext cx="4906296" cy="4524315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fr-FR" sz="4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Bleu</a:t>
            </a:r>
          </a:p>
          <a:p>
            <a:pPr algn="ctr"/>
            <a:r>
              <a:rPr lang="fr-FR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Violet</a:t>
            </a:r>
          </a:p>
          <a:p>
            <a:pPr algn="ctr"/>
            <a:r>
              <a:rPr lang="fr-FR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Rouge</a:t>
            </a:r>
          </a:p>
          <a:p>
            <a:pPr algn="ctr"/>
            <a:r>
              <a:rPr lang="fr-FR" sz="4800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Rose</a:t>
            </a:r>
          </a:p>
          <a:p>
            <a:pPr algn="ctr"/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Noir</a:t>
            </a:r>
          </a:p>
          <a:p>
            <a:pPr algn="ctr"/>
            <a:endParaRPr lang="fr-FR" sz="480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ady Bunch Remastered" panose="020B0600020202020204" pitchFamily="34" charset="0"/>
            </a:endParaRPr>
          </a:p>
          <a:p>
            <a:pPr algn="ctr"/>
            <a:r>
              <a:rPr lang="fr-FR" sz="4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Vert</a:t>
            </a:r>
          </a:p>
          <a:p>
            <a:pPr algn="ctr"/>
            <a:r>
              <a:rPr lang="fr-FR" sz="4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Orange</a:t>
            </a:r>
          </a:p>
          <a:p>
            <a:pPr algn="ctr"/>
            <a:r>
              <a:rPr lang="fr-FR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Jaune</a:t>
            </a:r>
          </a:p>
          <a:p>
            <a:pPr algn="ctr"/>
            <a:r>
              <a:rPr lang="fr-FR" sz="4800" dirty="0" smtClean="0">
                <a:solidFill>
                  <a:srgbClr val="10C6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Turquoise</a:t>
            </a:r>
          </a:p>
          <a:p>
            <a:pPr algn="ctr"/>
            <a:r>
              <a:rPr lang="fr-FR" sz="48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Gris</a:t>
            </a:r>
          </a:p>
          <a:p>
            <a:pPr algn="ctr"/>
            <a:r>
              <a:rPr lang="fr-FR" sz="4800" dirty="0" smtClean="0">
                <a:solidFill>
                  <a:srgbClr val="9E48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Marron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25537" y="1548855"/>
            <a:ext cx="62266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u="sng" dirty="0" smtClean="0">
                <a:latin typeface="Brady Bunch Remastered" panose="020B0600020202020204" pitchFamily="34" charset="0"/>
              </a:rPr>
              <a:t>Les couleurs</a:t>
            </a:r>
            <a:endParaRPr lang="fr-FR" sz="4800" dirty="0" smtClean="0">
              <a:latin typeface="Brady Bunch Remastered" panose="020B0600020202020204" pitchFamily="34" charset="0"/>
            </a:endParaRP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8906" y="1569660"/>
            <a:ext cx="62266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u="sng" dirty="0" smtClean="0">
                <a:latin typeface="Brady Bunch Remastered" panose="020B0600020202020204" pitchFamily="34" charset="0"/>
              </a:rPr>
              <a:t>Les animaux</a:t>
            </a: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33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410858"/>
              </p:ext>
            </p:extLst>
          </p:nvPr>
        </p:nvGraphicFramePr>
        <p:xfrm>
          <a:off x="0" y="2"/>
          <a:ext cx="12192000" cy="68580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</a:tblGrid>
              <a:tr h="857250"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A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B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C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D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E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F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G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H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I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1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2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3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4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5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6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7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939228"/>
            <a:ext cx="721270" cy="7212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1816987"/>
            <a:ext cx="721270" cy="7212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1816987"/>
            <a:ext cx="721270" cy="7212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3529216"/>
            <a:ext cx="721270" cy="7212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5212414"/>
            <a:ext cx="721270" cy="7212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02799" y="6106590"/>
            <a:ext cx="721270" cy="7212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4504471"/>
            <a:ext cx="721270" cy="7212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1816987"/>
            <a:ext cx="721270" cy="7212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2666153"/>
            <a:ext cx="721270" cy="72127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5212414"/>
            <a:ext cx="721270" cy="7212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6106590"/>
            <a:ext cx="721270" cy="72127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3529216"/>
            <a:ext cx="721270" cy="72127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3529216"/>
            <a:ext cx="721270" cy="7212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939228"/>
            <a:ext cx="721270" cy="72127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924714"/>
            <a:ext cx="721270" cy="72127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5212414"/>
            <a:ext cx="721270" cy="7212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6106590"/>
            <a:ext cx="721270" cy="72127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6106590"/>
            <a:ext cx="721270" cy="72127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2680667"/>
            <a:ext cx="721270" cy="72127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939228"/>
            <a:ext cx="721270" cy="72127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2680667"/>
            <a:ext cx="721270" cy="72127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1846226"/>
            <a:ext cx="663539" cy="66279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2709906"/>
            <a:ext cx="663539" cy="66279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6400431" y="3529216"/>
            <a:ext cx="663539" cy="66279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3529216"/>
            <a:ext cx="663539" cy="66279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6121315"/>
            <a:ext cx="663539" cy="66279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6135829"/>
            <a:ext cx="663539" cy="66279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5241653"/>
            <a:ext cx="663539" cy="66279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968467"/>
            <a:ext cx="663539" cy="66279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1846226"/>
            <a:ext cx="663539" cy="66279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968467"/>
            <a:ext cx="663539" cy="66279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822116" y="4373353"/>
            <a:ext cx="663539" cy="66279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4373353"/>
            <a:ext cx="663539" cy="66279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2709906"/>
            <a:ext cx="663539" cy="66279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5241653"/>
            <a:ext cx="663539" cy="66279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3529216"/>
            <a:ext cx="663539" cy="66279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2709906"/>
            <a:ext cx="663539" cy="66279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1831712"/>
            <a:ext cx="663539" cy="66279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4358839"/>
            <a:ext cx="663539" cy="66279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5241653"/>
            <a:ext cx="663539" cy="66279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6135829"/>
            <a:ext cx="663539" cy="66279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968467"/>
            <a:ext cx="663539" cy="662793"/>
          </a:xfrm>
          <a:prstGeom prst="rect">
            <a:avLst/>
          </a:prstGeom>
        </p:spPr>
      </p:pic>
      <p:pic>
        <p:nvPicPr>
          <p:cNvPr id="102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5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520014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371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614744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2506751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37231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4918028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74012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985937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861355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1053935" y="9222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37231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4918028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6119950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74012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8613554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985937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11053935" y="2663706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37231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4986467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6191869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74012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8613554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985937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11053935" y="6089629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37231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5021676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6191869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74012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8613554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/>
          <p:cNvSpPr/>
          <p:nvPr/>
        </p:nvSpPr>
        <p:spPr>
          <a:xfrm>
            <a:off x="985937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11053935" y="432715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37231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/>
          <p:cNvSpPr/>
          <p:nvPr/>
        </p:nvSpPr>
        <p:spPr>
          <a:xfrm>
            <a:off x="4918028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6191869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74012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8613554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985937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11053935" y="180002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1284512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/>
          <p:cNvSpPr/>
          <p:nvPr/>
        </p:nvSpPr>
        <p:spPr>
          <a:xfrm>
            <a:off x="1284512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/>
          <p:cNvSpPr/>
          <p:nvPr/>
        </p:nvSpPr>
        <p:spPr>
          <a:xfrm>
            <a:off x="1284512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2506751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/>
          <p:cNvSpPr/>
          <p:nvPr/>
        </p:nvSpPr>
        <p:spPr>
          <a:xfrm>
            <a:off x="2506751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/>
          <p:cNvSpPr/>
          <p:nvPr/>
        </p:nvSpPr>
        <p:spPr>
          <a:xfrm>
            <a:off x="2506751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/>
          <p:cNvSpPr/>
          <p:nvPr/>
        </p:nvSpPr>
        <p:spPr>
          <a:xfrm>
            <a:off x="1284512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/>
          <p:cNvSpPr/>
          <p:nvPr/>
        </p:nvSpPr>
        <p:spPr>
          <a:xfrm>
            <a:off x="2506751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/>
          <p:cNvSpPr/>
          <p:nvPr/>
        </p:nvSpPr>
        <p:spPr>
          <a:xfrm>
            <a:off x="1284512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/>
          <p:cNvSpPr/>
          <p:nvPr/>
        </p:nvSpPr>
        <p:spPr>
          <a:xfrm>
            <a:off x="1284512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/>
          <p:cNvSpPr/>
          <p:nvPr/>
        </p:nvSpPr>
        <p:spPr>
          <a:xfrm>
            <a:off x="1284512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/>
          <p:cNvSpPr/>
          <p:nvPr/>
        </p:nvSpPr>
        <p:spPr>
          <a:xfrm>
            <a:off x="2506751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>
            <a:off x="37231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Rectangle 144"/>
          <p:cNvSpPr/>
          <p:nvPr/>
        </p:nvSpPr>
        <p:spPr>
          <a:xfrm>
            <a:off x="4918028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/>
          <p:cNvSpPr/>
          <p:nvPr/>
        </p:nvSpPr>
        <p:spPr>
          <a:xfrm>
            <a:off x="6138415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Rectangle 146"/>
          <p:cNvSpPr/>
          <p:nvPr/>
        </p:nvSpPr>
        <p:spPr>
          <a:xfrm>
            <a:off x="74012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/>
          <p:cNvSpPr/>
          <p:nvPr/>
        </p:nvSpPr>
        <p:spPr>
          <a:xfrm>
            <a:off x="8613554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/>
          <p:cNvSpPr/>
          <p:nvPr/>
        </p:nvSpPr>
        <p:spPr>
          <a:xfrm>
            <a:off x="985937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/>
          <p:cNvSpPr/>
          <p:nvPr/>
        </p:nvSpPr>
        <p:spPr>
          <a:xfrm>
            <a:off x="11053935" y="5195453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/>
          <p:cNvSpPr/>
          <p:nvPr/>
        </p:nvSpPr>
        <p:spPr>
          <a:xfrm>
            <a:off x="2506751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ectangle 152"/>
          <p:cNvSpPr/>
          <p:nvPr/>
        </p:nvSpPr>
        <p:spPr>
          <a:xfrm>
            <a:off x="37231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/>
          <p:cNvSpPr/>
          <p:nvPr/>
        </p:nvSpPr>
        <p:spPr>
          <a:xfrm>
            <a:off x="4918028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>
            <a:off x="6163847" y="3509943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/>
          <p:cNvSpPr/>
          <p:nvPr/>
        </p:nvSpPr>
        <p:spPr>
          <a:xfrm>
            <a:off x="74012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/>
          <p:cNvSpPr/>
          <p:nvPr/>
        </p:nvSpPr>
        <p:spPr>
          <a:xfrm>
            <a:off x="8613554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/>
          <p:cNvSpPr/>
          <p:nvPr/>
        </p:nvSpPr>
        <p:spPr>
          <a:xfrm>
            <a:off x="985937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 158"/>
          <p:cNvSpPr/>
          <p:nvPr/>
        </p:nvSpPr>
        <p:spPr>
          <a:xfrm>
            <a:off x="11053935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45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4551" y="174039"/>
            <a:ext cx="1408097" cy="14080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311306" y="3939189"/>
            <a:ext cx="1122853" cy="1121591"/>
          </a:xfrm>
          <a:prstGeom prst="rect">
            <a:avLst/>
          </a:prstGeom>
        </p:spPr>
      </p:pic>
      <p:pic>
        <p:nvPicPr>
          <p:cNvPr id="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476" y="2062164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844801" y="826273"/>
            <a:ext cx="79973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Berlin Sans FB" panose="020E0602020502020306" pitchFamily="34" charset="0"/>
              </a:rPr>
              <a:t>Une cœur  = vous gagnez une cœur </a:t>
            </a:r>
            <a:endParaRPr lang="fr-FR" sz="4000" dirty="0">
              <a:latin typeface="Berlin Sans FB" panose="020E0602020502020306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44800" y="2491428"/>
            <a:ext cx="86214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Berlin Sans FB" panose="020E0602020502020306" pitchFamily="34" charset="0"/>
              </a:rPr>
              <a:t>Une bombe  = vous perdez une cœur </a:t>
            </a:r>
            <a:endParaRPr lang="fr-FR" sz="4000" dirty="0">
              <a:latin typeface="Berlin Sans FB" panose="020E0602020502020306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44800" y="4120679"/>
            <a:ext cx="86214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Berlin Sans FB" panose="020E0602020502020306" pitchFamily="34" charset="0"/>
              </a:rPr>
              <a:t>Une flèche  = vous choisissez une autre équipe pour perdre une cœur </a:t>
            </a:r>
            <a:endParaRPr lang="fr-FR" sz="4000" dirty="0">
              <a:latin typeface="Berlin Sans FB" panose="020E0602020502020306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44800" y="6011540"/>
            <a:ext cx="86214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Berlin Sans FB" panose="020E0602020502020306" pitchFamily="34" charset="0"/>
              </a:rPr>
              <a:t>Vous gagnez +2 sur l’examen</a:t>
            </a:r>
            <a:endParaRPr lang="fr-FR" sz="4000" dirty="0">
              <a:latin typeface="Berlin Sans FB" panose="020E0602020502020306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306" y="5397037"/>
            <a:ext cx="1040195" cy="1414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28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6998368"/>
              </p:ext>
            </p:extLst>
          </p:nvPr>
        </p:nvGraphicFramePr>
        <p:xfrm>
          <a:off x="0" y="2"/>
          <a:ext cx="12192000" cy="68580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</a:tblGrid>
              <a:tr h="857250"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A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B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C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D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E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F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G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H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I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1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2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3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4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5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6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7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03524" y="1841081"/>
            <a:ext cx="721270" cy="7212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45060" y="5332527"/>
            <a:ext cx="721270" cy="7212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1816987"/>
            <a:ext cx="721270" cy="7212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31297" y="2737409"/>
            <a:ext cx="721270" cy="7212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50860" y="6134278"/>
            <a:ext cx="721270" cy="7212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21363" y="6171790"/>
            <a:ext cx="721270" cy="7212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4504471"/>
            <a:ext cx="721270" cy="7212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1816987"/>
            <a:ext cx="721270" cy="7212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2666153"/>
            <a:ext cx="721270" cy="72127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22633" y="5268167"/>
            <a:ext cx="721270" cy="7212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88843" y="6134278"/>
            <a:ext cx="721270" cy="72127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3529216"/>
            <a:ext cx="721270" cy="72127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3529216"/>
            <a:ext cx="721270" cy="7212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939228"/>
            <a:ext cx="721270" cy="72127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4952" y="4356781"/>
            <a:ext cx="721270" cy="72127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5212414"/>
            <a:ext cx="721270" cy="7212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39559" y="5282309"/>
            <a:ext cx="721270" cy="72127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6106590"/>
            <a:ext cx="721270" cy="72127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939228"/>
            <a:ext cx="721270" cy="72127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2680667"/>
            <a:ext cx="721270" cy="72127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1846226"/>
            <a:ext cx="663539" cy="66279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2709906"/>
            <a:ext cx="663539" cy="66279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6400431" y="3529216"/>
            <a:ext cx="663539" cy="66279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3529216"/>
            <a:ext cx="663539" cy="66279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3818" y="5195453"/>
            <a:ext cx="663539" cy="66279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6135829"/>
            <a:ext cx="663539" cy="66279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5241653"/>
            <a:ext cx="663539" cy="66279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968467"/>
            <a:ext cx="663539" cy="66279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580899" y="3520685"/>
            <a:ext cx="663539" cy="66279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968467"/>
            <a:ext cx="663539" cy="66279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822116" y="4373353"/>
            <a:ext cx="663539" cy="66279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4373353"/>
            <a:ext cx="663539" cy="66279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2709906"/>
            <a:ext cx="663539" cy="66279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5241653"/>
            <a:ext cx="663539" cy="66279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2709906"/>
            <a:ext cx="663539" cy="66279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1831712"/>
            <a:ext cx="663539" cy="66279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4358839"/>
            <a:ext cx="663539" cy="66279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6357533" y="4390772"/>
            <a:ext cx="663539" cy="66279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6135829"/>
            <a:ext cx="663539" cy="66279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968467"/>
            <a:ext cx="663539" cy="662793"/>
          </a:xfrm>
          <a:prstGeom prst="rect">
            <a:avLst/>
          </a:prstGeom>
        </p:spPr>
      </p:pic>
      <p:pic>
        <p:nvPicPr>
          <p:cNvPr id="102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0035" y="91908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894" y="352708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7883" y="91908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5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8124" y="1761313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520014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589" y="606732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371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6815" y="605839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614744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2506751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37231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4918028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74012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985937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74012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985937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11053935" y="2663706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11053935" y="432715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6191869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11053935" y="180002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1284512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/>
          <p:cNvSpPr/>
          <p:nvPr/>
        </p:nvSpPr>
        <p:spPr>
          <a:xfrm>
            <a:off x="1284512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2506751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/>
          <p:cNvSpPr/>
          <p:nvPr/>
        </p:nvSpPr>
        <p:spPr>
          <a:xfrm>
            <a:off x="2506751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/>
          <p:cNvSpPr/>
          <p:nvPr/>
        </p:nvSpPr>
        <p:spPr>
          <a:xfrm>
            <a:off x="2506751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/>
          <p:cNvSpPr/>
          <p:nvPr/>
        </p:nvSpPr>
        <p:spPr>
          <a:xfrm>
            <a:off x="1284512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/>
          <p:cNvSpPr/>
          <p:nvPr/>
        </p:nvSpPr>
        <p:spPr>
          <a:xfrm>
            <a:off x="1284512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>
            <a:off x="37231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/>
          <p:cNvSpPr/>
          <p:nvPr/>
        </p:nvSpPr>
        <p:spPr>
          <a:xfrm>
            <a:off x="11053935" y="5195453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/>
          <p:cNvSpPr/>
          <p:nvPr/>
        </p:nvSpPr>
        <p:spPr>
          <a:xfrm>
            <a:off x="2506751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>
            <a:off x="6180802" y="3517705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/>
          <p:cNvSpPr/>
          <p:nvPr/>
        </p:nvSpPr>
        <p:spPr>
          <a:xfrm>
            <a:off x="8613554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870" y="4371426"/>
            <a:ext cx="490294" cy="666857"/>
          </a:xfrm>
          <a:prstGeom prst="rect">
            <a:avLst/>
          </a:prstGeom>
        </p:spPr>
      </p:pic>
      <p:pic>
        <p:nvPicPr>
          <p:cNvPr id="129" name="Picture 12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2576" y="1786276"/>
            <a:ext cx="490294" cy="666857"/>
          </a:xfrm>
          <a:prstGeom prst="rect">
            <a:avLst/>
          </a:prstGeom>
        </p:spPr>
      </p:pic>
      <p:sp>
        <p:nvSpPr>
          <p:cNvPr id="130" name="Rectangle 129"/>
          <p:cNvSpPr/>
          <p:nvPr/>
        </p:nvSpPr>
        <p:spPr>
          <a:xfrm>
            <a:off x="861355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Rectangle 130"/>
          <p:cNvSpPr/>
          <p:nvPr/>
        </p:nvSpPr>
        <p:spPr>
          <a:xfrm>
            <a:off x="11053935" y="9222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Rectangle 150"/>
          <p:cNvSpPr/>
          <p:nvPr/>
        </p:nvSpPr>
        <p:spPr>
          <a:xfrm>
            <a:off x="37231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Rectangle 159"/>
          <p:cNvSpPr/>
          <p:nvPr/>
        </p:nvSpPr>
        <p:spPr>
          <a:xfrm>
            <a:off x="4918028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Rectangle 160"/>
          <p:cNvSpPr/>
          <p:nvPr/>
        </p:nvSpPr>
        <p:spPr>
          <a:xfrm>
            <a:off x="6119950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Rectangle 161"/>
          <p:cNvSpPr/>
          <p:nvPr/>
        </p:nvSpPr>
        <p:spPr>
          <a:xfrm>
            <a:off x="37231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Rectangle 162"/>
          <p:cNvSpPr/>
          <p:nvPr/>
        </p:nvSpPr>
        <p:spPr>
          <a:xfrm>
            <a:off x="4986467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4" name="Rectangle 163"/>
          <p:cNvSpPr/>
          <p:nvPr/>
        </p:nvSpPr>
        <p:spPr>
          <a:xfrm>
            <a:off x="6191869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Rectangle 164"/>
          <p:cNvSpPr/>
          <p:nvPr/>
        </p:nvSpPr>
        <p:spPr>
          <a:xfrm>
            <a:off x="74012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Rectangle 165"/>
          <p:cNvSpPr/>
          <p:nvPr/>
        </p:nvSpPr>
        <p:spPr>
          <a:xfrm>
            <a:off x="8613554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Rectangle 166"/>
          <p:cNvSpPr/>
          <p:nvPr/>
        </p:nvSpPr>
        <p:spPr>
          <a:xfrm>
            <a:off x="9833744" y="6082558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Rectangle 167"/>
          <p:cNvSpPr/>
          <p:nvPr/>
        </p:nvSpPr>
        <p:spPr>
          <a:xfrm>
            <a:off x="11053935" y="6089629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" name="Rectangle 168"/>
          <p:cNvSpPr/>
          <p:nvPr/>
        </p:nvSpPr>
        <p:spPr>
          <a:xfrm>
            <a:off x="4953959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" name="Rectangle 169"/>
          <p:cNvSpPr/>
          <p:nvPr/>
        </p:nvSpPr>
        <p:spPr>
          <a:xfrm>
            <a:off x="6191869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Rectangle 170"/>
          <p:cNvSpPr/>
          <p:nvPr/>
        </p:nvSpPr>
        <p:spPr>
          <a:xfrm>
            <a:off x="74012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Rectangle 171"/>
          <p:cNvSpPr/>
          <p:nvPr/>
        </p:nvSpPr>
        <p:spPr>
          <a:xfrm>
            <a:off x="8613554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Rectangle 172"/>
          <p:cNvSpPr/>
          <p:nvPr/>
        </p:nvSpPr>
        <p:spPr>
          <a:xfrm>
            <a:off x="985937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Rectangle 173"/>
          <p:cNvSpPr/>
          <p:nvPr/>
        </p:nvSpPr>
        <p:spPr>
          <a:xfrm>
            <a:off x="37231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5" name="Rectangle 174"/>
          <p:cNvSpPr/>
          <p:nvPr/>
        </p:nvSpPr>
        <p:spPr>
          <a:xfrm>
            <a:off x="4918028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Rectangle 175"/>
          <p:cNvSpPr/>
          <p:nvPr/>
        </p:nvSpPr>
        <p:spPr>
          <a:xfrm>
            <a:off x="7401203" y="1787244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7" name="Rectangle 176"/>
          <p:cNvSpPr/>
          <p:nvPr/>
        </p:nvSpPr>
        <p:spPr>
          <a:xfrm>
            <a:off x="8613554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8" name="Rectangle 177"/>
          <p:cNvSpPr/>
          <p:nvPr/>
        </p:nvSpPr>
        <p:spPr>
          <a:xfrm>
            <a:off x="985937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9" name="Rectangle 178"/>
          <p:cNvSpPr/>
          <p:nvPr/>
        </p:nvSpPr>
        <p:spPr>
          <a:xfrm>
            <a:off x="1284512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" name="Rectangle 179"/>
          <p:cNvSpPr/>
          <p:nvPr/>
        </p:nvSpPr>
        <p:spPr>
          <a:xfrm>
            <a:off x="1284512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1" name="Rectangle 180"/>
          <p:cNvSpPr/>
          <p:nvPr/>
        </p:nvSpPr>
        <p:spPr>
          <a:xfrm>
            <a:off x="2506751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2" name="Rectangle 181"/>
          <p:cNvSpPr/>
          <p:nvPr/>
        </p:nvSpPr>
        <p:spPr>
          <a:xfrm>
            <a:off x="1284512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3" name="Rectangle 182"/>
          <p:cNvSpPr/>
          <p:nvPr/>
        </p:nvSpPr>
        <p:spPr>
          <a:xfrm>
            <a:off x="2506751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" name="Rectangle 183"/>
          <p:cNvSpPr/>
          <p:nvPr/>
        </p:nvSpPr>
        <p:spPr>
          <a:xfrm>
            <a:off x="4918028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Rectangle 184"/>
          <p:cNvSpPr/>
          <p:nvPr/>
        </p:nvSpPr>
        <p:spPr>
          <a:xfrm>
            <a:off x="6138415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Rectangle 185"/>
          <p:cNvSpPr/>
          <p:nvPr/>
        </p:nvSpPr>
        <p:spPr>
          <a:xfrm>
            <a:off x="74012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Rectangle 186"/>
          <p:cNvSpPr/>
          <p:nvPr/>
        </p:nvSpPr>
        <p:spPr>
          <a:xfrm>
            <a:off x="8615542" y="5209865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Rectangle 187"/>
          <p:cNvSpPr/>
          <p:nvPr/>
        </p:nvSpPr>
        <p:spPr>
          <a:xfrm>
            <a:off x="9867448" y="5178281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Rectangle 188"/>
          <p:cNvSpPr/>
          <p:nvPr/>
        </p:nvSpPr>
        <p:spPr>
          <a:xfrm>
            <a:off x="4958953" y="3529012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Rectangle 189"/>
          <p:cNvSpPr/>
          <p:nvPr/>
        </p:nvSpPr>
        <p:spPr>
          <a:xfrm>
            <a:off x="7416131" y="353078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Rectangle 190"/>
          <p:cNvSpPr/>
          <p:nvPr/>
        </p:nvSpPr>
        <p:spPr>
          <a:xfrm>
            <a:off x="985937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Rectangle 191"/>
          <p:cNvSpPr/>
          <p:nvPr/>
        </p:nvSpPr>
        <p:spPr>
          <a:xfrm>
            <a:off x="11053935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Rectangle 192"/>
          <p:cNvSpPr/>
          <p:nvPr/>
        </p:nvSpPr>
        <p:spPr>
          <a:xfrm>
            <a:off x="3702063" y="351210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Rectangle 193"/>
          <p:cNvSpPr/>
          <p:nvPr/>
        </p:nvSpPr>
        <p:spPr>
          <a:xfrm>
            <a:off x="3693285" y="437406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5" name="Rectangle 194"/>
          <p:cNvSpPr/>
          <p:nvPr/>
        </p:nvSpPr>
        <p:spPr>
          <a:xfrm>
            <a:off x="8599015" y="2664712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9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0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0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2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1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9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1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1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3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1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1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3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1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1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2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1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5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1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0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1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9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1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9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1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1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1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1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1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0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1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5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1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4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1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6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1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0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1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1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1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6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1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5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1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7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1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5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1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2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1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7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1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6"/>
                  </p:tgtEl>
                </p:cond>
              </p:nextCondLst>
            </p:seq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1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>
                      <p:stCondLst>
                        <p:cond delay="0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8"/>
                  </p:tgtEl>
                </p:cond>
              </p:nextCondLst>
            </p:seq>
            <p:seq concurrent="1" nextAc="seek">
              <p:cTn id="282" restart="whenNotActive" fill="hold" evtFilter="cancelBubble" nodeType="interactiveSeq">
                <p:stCondLst>
                  <p:cond evt="onClick" delay="0">
                    <p:tgtEl>
                      <p:spTgt spid="1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" fill="hold">
                      <p:stCondLst>
                        <p:cond delay="0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1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1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3"/>
                  </p:tgtEl>
                </p:cond>
              </p:nextCondLst>
            </p:seq>
            <p:seq concurrent="1" nextAc="seek">
              <p:cTn id="292" restart="whenNotActive" fill="hold" evtFilter="cancelBubble" nodeType="interactiveSeq">
                <p:stCondLst>
                  <p:cond evt="onClick" delay="0">
                    <p:tgtEl>
                      <p:spTgt spid="1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3" fill="hold">
                      <p:stCondLst>
                        <p:cond delay="0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8"/>
                  </p:tgtEl>
                </p:cond>
              </p:nextCondLst>
            </p:seq>
            <p:seq concurrent="1" nextAc="seek">
              <p:cTn id="297" restart="whenNotActive" fill="hold" evtFilter="cancelBubble" nodeType="interactiveSeq">
                <p:stCondLst>
                  <p:cond evt="onClick" delay="0">
                    <p:tgtEl>
                      <p:spTgt spid="1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8" fill="hold">
                      <p:stCondLst>
                        <p:cond delay="0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7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1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8"/>
                  </p:tgtEl>
                </p:cond>
              </p:nextCondLst>
            </p:seq>
            <p:seq concurrent="1" nextAc="seek">
              <p:cTn id="307" restart="whenNotActive" fill="hold" evtFilter="cancelBubble" nodeType="interactiveSeq">
                <p:stCondLst>
                  <p:cond evt="onClick" delay="0">
                    <p:tgtEl>
                      <p:spTgt spid="1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8" fill="hold">
                      <p:stCondLst>
                        <p:cond delay="0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2"/>
                  </p:tgtEl>
                </p:cond>
              </p:nextCondLst>
            </p:seq>
            <p:seq concurrent="1" nextAc="seek">
              <p:cTn id="312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3" fill="hold">
                      <p:stCondLst>
                        <p:cond delay="0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</p:childTnLst>
        </p:cTn>
      </p:par>
    </p:tnLst>
    <p:bldLst>
      <p:bldP spid="48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83" grpId="0" animBg="1"/>
      <p:bldP spid="85" grpId="0" animBg="1"/>
      <p:bldP spid="86" grpId="0" animBg="1"/>
      <p:bldP spid="104" grpId="0" animBg="1"/>
      <p:bldP spid="109" grpId="0" animBg="1"/>
      <p:bldP spid="113" grpId="0" animBg="1"/>
      <p:bldP spid="132" grpId="0" animBg="1"/>
      <p:bldP spid="133" grpId="0" animBg="1"/>
      <p:bldP spid="135" grpId="0" animBg="1"/>
      <p:bldP spid="136" grpId="0" animBg="1"/>
      <p:bldP spid="137" grpId="0" animBg="1"/>
      <p:bldP spid="140" grpId="0" animBg="1"/>
      <p:bldP spid="142" grpId="0" animBg="1"/>
      <p:bldP spid="144" grpId="0" animBg="1"/>
      <p:bldP spid="150" grpId="0" animBg="1"/>
      <p:bldP spid="152" grpId="0" animBg="1"/>
      <p:bldP spid="155" grpId="0" animBg="1"/>
      <p:bldP spid="157" grpId="0" animBg="1"/>
      <p:bldP spid="130" grpId="0" animBg="1"/>
      <p:bldP spid="131" grpId="0" animBg="1"/>
      <p:bldP spid="151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2442949"/>
            <a:ext cx="11797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Rewrite </a:t>
            </a:r>
            <a:r>
              <a:rPr lang="fr-FR" sz="4000" dirty="0" err="1" smtClean="0">
                <a:latin typeface="Dimbo" panose="020B0603010101010101" pitchFamily="34" charset="0"/>
              </a:rPr>
              <a:t>from</a:t>
            </a:r>
            <a:r>
              <a:rPr lang="fr-FR" sz="4000" dirty="0" smtClean="0">
                <a:latin typeface="Dimbo" panose="020B0603010101010101" pitchFamily="34" charset="0"/>
              </a:rPr>
              <a:t> the « </a:t>
            </a:r>
            <a:r>
              <a:rPr lang="fr-FR" sz="4000" dirty="0" err="1" smtClean="0">
                <a:latin typeface="Dimbo" panose="020B0603010101010101" pitchFamily="34" charset="0"/>
              </a:rPr>
              <a:t>we</a:t>
            </a:r>
            <a:r>
              <a:rPr lang="fr-FR" sz="4000" dirty="0" smtClean="0">
                <a:latin typeface="Dimbo" panose="020B0603010101010101" pitchFamily="34" charset="0"/>
              </a:rPr>
              <a:t> » perspective: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Quand il était petit, il </a:t>
            </a:r>
            <a:r>
              <a:rPr lang="fr-FR" sz="4000" dirty="0" smtClean="0">
                <a:latin typeface="Dimbo" panose="020B0603010101010101" pitchFamily="34" charset="0"/>
              </a:rPr>
              <a:t>allait </a:t>
            </a:r>
            <a:r>
              <a:rPr lang="fr-FR" sz="4000" dirty="0" smtClean="0">
                <a:latin typeface="Dimbo" panose="020B0603010101010101" pitchFamily="34" charset="0"/>
              </a:rPr>
              <a:t>souvent </a:t>
            </a:r>
            <a:r>
              <a:rPr lang="fr-FR" sz="4000" dirty="0" smtClean="0">
                <a:latin typeface="Dimbo" panose="020B0603010101010101" pitchFamily="34" charset="0"/>
              </a:rPr>
              <a:t>à la plage.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31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94449" y="2251880"/>
            <a:ext cx="11797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Rewrite </a:t>
            </a:r>
            <a:r>
              <a:rPr lang="fr-FR" sz="4000" dirty="0" err="1" smtClean="0">
                <a:latin typeface="Dimbo" panose="020B0603010101010101" pitchFamily="34" charset="0"/>
              </a:rPr>
              <a:t>from</a:t>
            </a:r>
            <a:r>
              <a:rPr lang="fr-FR" sz="4000" dirty="0" smtClean="0">
                <a:latin typeface="Dimbo" panose="020B0603010101010101" pitchFamily="34" charset="0"/>
              </a:rPr>
              <a:t> the « </a:t>
            </a:r>
            <a:r>
              <a:rPr lang="fr-FR" sz="4000" dirty="0" err="1" smtClean="0">
                <a:latin typeface="Dimbo" panose="020B0603010101010101" pitchFamily="34" charset="0"/>
              </a:rPr>
              <a:t>we</a:t>
            </a:r>
            <a:r>
              <a:rPr lang="fr-FR" sz="4000" dirty="0" smtClean="0">
                <a:latin typeface="Dimbo" panose="020B0603010101010101" pitchFamily="34" charset="0"/>
              </a:rPr>
              <a:t> » perspective: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Il </a:t>
            </a:r>
            <a:r>
              <a:rPr lang="fr-FR" sz="4000" dirty="0" smtClean="0">
                <a:latin typeface="Dimbo" panose="020B0603010101010101" pitchFamily="34" charset="0"/>
              </a:rPr>
              <a:t>adorait </a:t>
            </a:r>
            <a:r>
              <a:rPr lang="fr-FR" sz="4000" dirty="0" smtClean="0">
                <a:latin typeface="Dimbo" panose="020B0603010101010101" pitchFamily="34" charset="0"/>
              </a:rPr>
              <a:t>faire du </a:t>
            </a:r>
            <a:r>
              <a:rPr lang="fr-FR" sz="4000" dirty="0" smtClean="0">
                <a:latin typeface="Dimbo" panose="020B0603010101010101" pitchFamily="34" charset="0"/>
              </a:rPr>
              <a:t>vélo quand il était plus jeune.</a:t>
            </a:r>
            <a:endParaRPr lang="fr-FR" sz="66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470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36304" y="2415653"/>
            <a:ext cx="1179755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Dimbo" panose="020B0603010101010101" pitchFamily="34" charset="0"/>
              </a:rPr>
              <a:t>Rewrite </a:t>
            </a:r>
            <a:r>
              <a:rPr lang="fr-FR" sz="4400" dirty="0" err="1">
                <a:latin typeface="Dimbo" panose="020B0603010101010101" pitchFamily="34" charset="0"/>
              </a:rPr>
              <a:t>from</a:t>
            </a:r>
            <a:r>
              <a:rPr lang="fr-FR" sz="4400" dirty="0">
                <a:latin typeface="Dimbo" panose="020B0603010101010101" pitchFamily="34" charset="0"/>
              </a:rPr>
              <a:t> the « </a:t>
            </a:r>
            <a:r>
              <a:rPr lang="fr-FR" sz="4400" dirty="0" err="1">
                <a:latin typeface="Dimbo" panose="020B0603010101010101" pitchFamily="34" charset="0"/>
              </a:rPr>
              <a:t>we</a:t>
            </a:r>
            <a:r>
              <a:rPr lang="fr-FR" sz="4400" dirty="0">
                <a:latin typeface="Dimbo" panose="020B0603010101010101" pitchFamily="34" charset="0"/>
              </a:rPr>
              <a:t> » perspective</a:t>
            </a:r>
            <a:r>
              <a:rPr lang="fr-FR" sz="4400" dirty="0" smtClean="0">
                <a:latin typeface="Dimbo" panose="020B0603010101010101" pitchFamily="34" charset="0"/>
              </a:rPr>
              <a:t>:</a:t>
            </a:r>
          </a:p>
          <a:p>
            <a:endParaRPr lang="fr-FR" sz="4400" dirty="0">
              <a:latin typeface="Dimbo" panose="020B0603010101010101" pitchFamily="34" charset="0"/>
            </a:endParaRPr>
          </a:p>
          <a:p>
            <a:r>
              <a:rPr lang="fr-FR" sz="4400" dirty="0" smtClean="0">
                <a:latin typeface="Dimbo" panose="020B0603010101010101" pitchFamily="34" charset="0"/>
              </a:rPr>
              <a:t>Il est entré dans la salle de classe.</a:t>
            </a:r>
            <a:endParaRPr lang="fr-FR" sz="44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057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53756" y="2238233"/>
            <a:ext cx="1179755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latin typeface="Dimbo" panose="020B0603010101010101" pitchFamily="34" charset="0"/>
              </a:rPr>
              <a:t>Rewrite </a:t>
            </a:r>
            <a:r>
              <a:rPr lang="fr-FR" sz="4000" dirty="0" err="1">
                <a:latin typeface="Dimbo" panose="020B0603010101010101" pitchFamily="34" charset="0"/>
              </a:rPr>
              <a:t>from</a:t>
            </a:r>
            <a:r>
              <a:rPr lang="fr-FR" sz="4000" dirty="0">
                <a:latin typeface="Dimbo" panose="020B0603010101010101" pitchFamily="34" charset="0"/>
              </a:rPr>
              <a:t> the « </a:t>
            </a:r>
            <a:r>
              <a:rPr lang="fr-FR" sz="4000" dirty="0" err="1">
                <a:latin typeface="Dimbo" panose="020B0603010101010101" pitchFamily="34" charset="0"/>
              </a:rPr>
              <a:t>we</a:t>
            </a:r>
            <a:r>
              <a:rPr lang="fr-FR" sz="4000" dirty="0">
                <a:latin typeface="Dimbo" panose="020B0603010101010101" pitchFamily="34" charset="0"/>
              </a:rPr>
              <a:t> » perspective</a:t>
            </a:r>
            <a:r>
              <a:rPr lang="fr-FR" sz="4000" dirty="0" smtClean="0">
                <a:latin typeface="Dimbo" panose="020B0603010101010101" pitchFamily="34" charset="0"/>
              </a:rPr>
              <a:t>: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Il pleuvait, alors il a joué à des jeux-vidéos dans sa maison.</a:t>
            </a:r>
            <a:endParaRPr lang="fr-FR" sz="40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20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1014</TotalTime>
  <Words>146</Words>
  <Application>Microsoft Office PowerPoint</Application>
  <PresentationFormat>Widescreen</PresentationFormat>
  <Paragraphs>96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Berlin Sans FB</vt:lpstr>
      <vt:lpstr>Bodoni MT Black</vt:lpstr>
      <vt:lpstr>Brady Bunch Remastered</vt:lpstr>
      <vt:lpstr>Calibri</vt:lpstr>
      <vt:lpstr>Calibri Light</vt:lpstr>
      <vt:lpstr>Dimbo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32</cp:revision>
  <dcterms:created xsi:type="dcterms:W3CDTF">2013-11-22T11:47:18Z</dcterms:created>
  <dcterms:modified xsi:type="dcterms:W3CDTF">2016-06-08T12:15:42Z</dcterms:modified>
</cp:coreProperties>
</file>